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838383"/>
              </a:solidFill>
              <a:prstDash val="solid"/>
              <a:miter lim="400000"/>
            </a:ln>
          </a:left>
          <a:right>
            <a:ln w="3175" cap="flat">
              <a:solidFill>
                <a:srgbClr val="838383"/>
              </a:solidFill>
              <a:prstDash val="solid"/>
              <a:miter lim="400000"/>
            </a:ln>
          </a:right>
          <a:top>
            <a:ln w="3175" cap="flat">
              <a:solidFill>
                <a:srgbClr val="838383"/>
              </a:solidFill>
              <a:prstDash val="solid"/>
              <a:miter lim="400000"/>
            </a:ln>
          </a:top>
          <a:bottom>
            <a:ln w="3175" cap="flat">
              <a:solidFill>
                <a:srgbClr val="838383"/>
              </a:solidFill>
              <a:prstDash val="solid"/>
              <a:miter lim="400000"/>
            </a:ln>
          </a:bottom>
          <a:insideH>
            <a:ln w="3175" cap="flat">
              <a:solidFill>
                <a:srgbClr val="838383"/>
              </a:solidFill>
              <a:prstDash val="solid"/>
              <a:miter lim="400000"/>
            </a:ln>
          </a:insideH>
          <a:insideV>
            <a:ln w="3175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808080"/>
              </a:solidFill>
              <a:prstDash val="solid"/>
              <a:miter lim="400000"/>
            </a:ln>
          </a:right>
          <a:top>
            <a:ln w="3175" cap="flat">
              <a:solidFill>
                <a:srgbClr val="808080"/>
              </a:solidFill>
              <a:prstDash val="solid"/>
              <a:miter lim="400000"/>
            </a:ln>
          </a:top>
          <a:bottom>
            <a:ln w="3175" cap="flat">
              <a:solidFill>
                <a:srgbClr val="808080"/>
              </a:solidFill>
              <a:prstDash val="solid"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3175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chemeClr val="accent3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4D4D4D"/>
              </a:solidFill>
              <a:prstDash val="solid"/>
              <a:miter lim="400000"/>
            </a:ln>
          </a:right>
          <a:top>
            <a:ln w="3175" cap="flat">
              <a:solidFill>
                <a:srgbClr val="4D4D4D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4D4D4D"/>
              </a:solidFill>
              <a:prstDash val="solid"/>
              <a:miter lim="400000"/>
            </a:ln>
          </a:insideH>
          <a:insideV>
            <a:ln w="3175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F8BA00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464646"/>
              </a:solidFill>
              <a:prstDash val="solid"/>
              <a:miter lim="400000"/>
            </a:ln>
          </a:left>
          <a:right>
            <a:ln w="3175" cap="flat">
              <a:solidFill>
                <a:srgbClr val="464646"/>
              </a:solidFill>
              <a:prstDash val="solid"/>
              <a:miter lim="400000"/>
            </a:ln>
          </a:right>
          <a:top>
            <a:ln w="3175" cap="flat">
              <a:solidFill>
                <a:srgbClr val="464646"/>
              </a:solidFill>
              <a:prstDash val="solid"/>
              <a:miter lim="400000"/>
            </a:ln>
          </a:top>
          <a:bottom>
            <a:ln w="3175" cap="flat">
              <a:solidFill>
                <a:srgbClr val="464646"/>
              </a:solidFill>
              <a:prstDash val="solid"/>
              <a:miter lim="400000"/>
            </a:ln>
          </a:bottom>
          <a:insideH>
            <a:ln w="3175" cap="flat">
              <a:solidFill>
                <a:srgbClr val="464646"/>
              </a:solidFill>
              <a:prstDash val="solid"/>
              <a:miter lim="400000"/>
            </a:ln>
          </a:insideH>
          <a:insideV>
            <a:ln w="3175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C3C3C3"/>
              </a:solidFill>
              <a:prstDash val="solid"/>
              <a:miter lim="400000"/>
            </a:ln>
          </a:top>
          <a:bottom>
            <a:ln w="3175" cap="flat">
              <a:solidFill>
                <a:srgbClr val="C3C3C3"/>
              </a:solidFill>
              <a:prstDash val="solid"/>
              <a:miter lim="400000"/>
            </a:ln>
          </a:bottom>
          <a:insideH>
            <a:ln w="3175" cap="flat">
              <a:solidFill>
                <a:srgbClr val="C3C3C3"/>
              </a:solidFill>
              <a:prstDash val="solid"/>
              <a:miter lim="400000"/>
            </a:ln>
          </a:insideH>
          <a:insideV>
            <a:ln w="3175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CB297B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6AAA9"/>
              </a:solidFill>
              <a:prstDash val="solid"/>
              <a:miter lim="400000"/>
            </a:ln>
          </a:insideH>
          <a:insideV>
            <a:ln w="3175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6C6C6C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6C6C6C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6C6C6C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640714" y="7544460"/>
            <a:ext cx="11717870" cy="339723"/>
          </a:xfrm>
          <a:prstGeom prst="rect">
            <a:avLst/>
          </a:prstGeom>
        </p:spPr>
        <p:txBody>
          <a:bodyPr lIns="24383" tIns="24383" rIns="24383" bIns="24383"/>
          <a:lstStyle>
            <a:lvl1pPr defTabSz="487228">
              <a:defRPr sz="1992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Заголовок слайда"/>
          <p:cNvSpPr txBox="1"/>
          <p:nvPr>
            <p:ph type="title" hasCustomPrompt="1"/>
          </p:nvPr>
        </p:nvSpPr>
        <p:spPr>
          <a:xfrm>
            <a:off x="643466" y="1794933"/>
            <a:ext cx="11717868" cy="765307"/>
          </a:xfrm>
          <a:prstGeom prst="rect">
            <a:avLst/>
          </a:prstGeom>
        </p:spPr>
        <p:txBody>
          <a:bodyPr anchor="t"/>
          <a:lstStyle>
            <a:lvl1pPr>
              <a:defRPr spc="-119" sz="6000"/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100" name="Подзаголовок слайда"/>
          <p:cNvSpPr txBox="1"/>
          <p:nvPr>
            <p:ph type="body" sz="quarter" idx="21" hasCustomPrompt="1"/>
          </p:nvPr>
        </p:nvSpPr>
        <p:spPr>
          <a:xfrm>
            <a:off x="643466" y="2484779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0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Заголовок повестки дня"/>
          <p:cNvSpPr txBox="1"/>
          <p:nvPr>
            <p:ph type="title" hasCustomPrompt="1"/>
          </p:nvPr>
        </p:nvSpPr>
        <p:spPr>
          <a:xfrm>
            <a:off x="643466" y="1794933"/>
            <a:ext cx="11717868" cy="765387"/>
          </a:xfrm>
          <a:prstGeom prst="rect">
            <a:avLst/>
          </a:prstGeom>
        </p:spPr>
        <p:txBody>
          <a:bodyPr anchor="t"/>
          <a:lstStyle>
            <a:lvl1pPr>
              <a:defRPr spc="-119" sz="6000"/>
            </a:lvl1pPr>
          </a:lstStyle>
          <a:p>
            <a:pPr/>
            <a:r>
              <a:t>Заголовок повестки дня</a:t>
            </a:r>
          </a:p>
        </p:txBody>
      </p:sp>
      <p:sp>
        <p:nvSpPr>
          <p:cNvPr id="10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643466" y="2484779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110" name="Уровень текста 1…"/>
          <p:cNvSpPr txBox="1"/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defRPr b="0" spc="-38"/>
            </a:lvl1pPr>
            <a:lvl2pPr>
              <a:spcBef>
                <a:spcPts val="1200"/>
              </a:spcBef>
              <a:defRPr b="0" spc="-38"/>
            </a:lvl2pPr>
            <a:lvl3pPr>
              <a:spcBef>
                <a:spcPts val="1200"/>
              </a:spcBef>
              <a:defRPr b="0" spc="-38"/>
            </a:lvl3pPr>
            <a:lvl4pPr>
              <a:spcBef>
                <a:spcPts val="1200"/>
              </a:spcBef>
              <a:defRPr b="0" spc="-38"/>
            </a:lvl4pPr>
            <a:lvl5pPr>
              <a:spcBef>
                <a:spcPts val="1200"/>
              </a:spcBef>
              <a:defRPr b="0" spc="-38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Уровень текста 1…"/>
          <p:cNvSpPr txBox="1"/>
          <p:nvPr>
            <p:ph type="body" sz="quarter" idx="1" hasCustomPrompt="1"/>
          </p:nvPr>
        </p:nvSpPr>
        <p:spPr>
          <a:xfrm>
            <a:off x="643466" y="3843649"/>
            <a:ext cx="11717868" cy="2066302"/>
          </a:xfrm>
          <a:prstGeom prst="rect">
            <a:avLst/>
          </a:prstGeom>
        </p:spPr>
        <p:txBody>
          <a:bodyPr anchor="ctr"/>
          <a:lstStyle>
            <a:lvl1pPr algn="ctr" defTabSz="1733930">
              <a:lnSpc>
                <a:spcPct val="80000"/>
              </a:lnSpc>
              <a:defRPr b="0"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algn="ctr" defTabSz="1733930">
              <a:lnSpc>
                <a:spcPct val="80000"/>
              </a:lnSpc>
              <a:defRPr b="0"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algn="ctr" defTabSz="1733930">
              <a:lnSpc>
                <a:spcPct val="80000"/>
              </a:lnSpc>
              <a:defRPr b="0"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algn="ctr" defTabSz="1733930">
              <a:lnSpc>
                <a:spcPct val="80000"/>
              </a:lnSpc>
              <a:defRPr b="0"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algn="ctr" defTabSz="1733930">
              <a:lnSpc>
                <a:spcPct val="80000"/>
              </a:lnSpc>
              <a:defRPr b="0"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Уровень текста 1…"/>
          <p:cNvSpPr txBox="1"/>
          <p:nvPr>
            <p:ph type="body" sz="half" idx="1" hasCustomPrompt="1"/>
          </p:nvPr>
        </p:nvSpPr>
        <p:spPr>
          <a:xfrm>
            <a:off x="643466" y="1793027"/>
            <a:ext cx="11717868" cy="3862179"/>
          </a:xfrm>
          <a:prstGeom prst="rect">
            <a:avLst/>
          </a:prstGeom>
        </p:spPr>
        <p:txBody>
          <a:bodyPr anchor="b"/>
          <a:lstStyle>
            <a:lvl1pPr algn="ctr" defTabSz="1733930">
              <a:lnSpc>
                <a:spcPct val="80000"/>
              </a:lnSpc>
              <a:defRPr spc="-176" sz="17600"/>
            </a:lvl1pPr>
            <a:lvl2pPr algn="ctr" defTabSz="1733930">
              <a:lnSpc>
                <a:spcPct val="80000"/>
              </a:lnSpc>
              <a:defRPr spc="-176" sz="17600"/>
            </a:lvl2pPr>
            <a:lvl3pPr algn="ctr" defTabSz="1733930">
              <a:lnSpc>
                <a:spcPct val="80000"/>
              </a:lnSpc>
              <a:defRPr spc="-176" sz="17600"/>
            </a:lvl3pPr>
            <a:lvl4pPr algn="ctr" defTabSz="1733930">
              <a:lnSpc>
                <a:spcPct val="80000"/>
              </a:lnSpc>
              <a:defRPr spc="-176" sz="17600"/>
            </a:lvl4pPr>
            <a:lvl5pPr algn="ctr" defTabSz="1733930">
              <a:lnSpc>
                <a:spcPct val="80000"/>
              </a:lnSpc>
              <a:defRPr spc="-176" sz="176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Информация о факте"/>
          <p:cNvSpPr txBox="1"/>
          <p:nvPr>
            <p:ph type="body" sz="quarter" idx="21" hasCustomPrompt="1"/>
          </p:nvPr>
        </p:nvSpPr>
        <p:spPr>
          <a:xfrm>
            <a:off x="643466" y="5625696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algn="ctr" defTabSz="457877">
              <a:defRPr sz="2964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2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Авторство"/>
          <p:cNvSpPr txBox="1"/>
          <p:nvPr>
            <p:ph type="body" sz="quarter" idx="21" hasCustomPrompt="1"/>
          </p:nvPr>
        </p:nvSpPr>
        <p:spPr>
          <a:xfrm>
            <a:off x="1296013" y="6912775"/>
            <a:ext cx="10773362" cy="339723"/>
          </a:xfrm>
          <a:prstGeom prst="rect">
            <a:avLst/>
          </a:prstGeom>
        </p:spPr>
        <p:txBody>
          <a:bodyPr lIns="24383" tIns="24383" rIns="24383" bIns="24383"/>
          <a:lstStyle>
            <a:lvl1pPr defTabSz="487228">
              <a:defRPr sz="1992"/>
            </a:lvl1pPr>
          </a:lstStyle>
          <a:p>
            <a:pPr/>
            <a:r>
              <a:t>Авторство</a:t>
            </a:r>
          </a:p>
        </p:txBody>
      </p:sp>
      <p:sp>
        <p:nvSpPr>
          <p:cNvPr id="136" name="Уровень текста 1…"/>
          <p:cNvSpPr txBox="1"/>
          <p:nvPr>
            <p:ph type="body" sz="quarter" idx="1" hasCustomPrompt="1"/>
          </p:nvPr>
        </p:nvSpPr>
        <p:spPr>
          <a:xfrm>
            <a:off x="935425" y="3853792"/>
            <a:ext cx="11133950" cy="2046016"/>
          </a:xfrm>
          <a:prstGeom prst="rect">
            <a:avLst/>
          </a:prstGeom>
        </p:spPr>
        <p:txBody>
          <a:bodyPr/>
          <a:lstStyle>
            <a:lvl1pPr marL="454345" indent="-334151" defTabSz="1733930">
              <a:lnSpc>
                <a:spcPct val="90000"/>
              </a:lnSpc>
              <a:defRPr b="0"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4345" indent="123048" defTabSz="1733930">
              <a:lnSpc>
                <a:spcPct val="90000"/>
              </a:lnSpc>
              <a:defRPr b="0"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4345" indent="580248" defTabSz="1733930">
              <a:lnSpc>
                <a:spcPct val="90000"/>
              </a:lnSpc>
              <a:defRPr b="0"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4345" indent="1037448" defTabSz="1733930">
              <a:lnSpc>
                <a:spcPct val="90000"/>
              </a:lnSpc>
              <a:defRPr b="0"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4345" indent="1494648" defTabSz="1733930">
              <a:lnSpc>
                <a:spcPct val="90000"/>
              </a:lnSpc>
              <a:defRPr b="0"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Миска салата с жареным рисом, варёными яйцами и палочками для еды"/>
          <p:cNvSpPr/>
          <p:nvPr>
            <p:ph type="pic" sz="quarter" idx="21"/>
          </p:nvPr>
        </p:nvSpPr>
        <p:spPr>
          <a:xfrm>
            <a:off x="8405707" y="1761066"/>
            <a:ext cx="3967520" cy="31731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Тарелка с рублеными котлетами из лосося, салатом и хумусом "/>
          <p:cNvSpPr/>
          <p:nvPr>
            <p:ph type="pic" sz="half" idx="22"/>
          </p:nvPr>
        </p:nvSpPr>
        <p:spPr>
          <a:xfrm>
            <a:off x="7200053" y="3340946"/>
            <a:ext cx="5567681" cy="64800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Тарелка пасты папарделле с зелёным маслом из петрушки, жареным фундуком и стружкой сыра пармезан"/>
          <p:cNvSpPr/>
          <p:nvPr>
            <p:ph type="pic" idx="23"/>
          </p:nvPr>
        </p:nvSpPr>
        <p:spPr>
          <a:xfrm>
            <a:off x="-74508" y="1483359"/>
            <a:ext cx="8859522" cy="66446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миска салата с жареным рисом, варёными яйцами и палочками для еды"/>
          <p:cNvSpPr/>
          <p:nvPr>
            <p:ph type="pic" idx="21"/>
          </p:nvPr>
        </p:nvSpPr>
        <p:spPr>
          <a:xfrm>
            <a:off x="-711201" y="-1727201"/>
            <a:ext cx="14427201" cy="115417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Авокадо и лаймы"/>
          <p:cNvSpPr/>
          <p:nvPr>
            <p:ph type="pic" idx="21"/>
          </p:nvPr>
        </p:nvSpPr>
        <p:spPr>
          <a:xfrm>
            <a:off x="-616374" y="528319"/>
            <a:ext cx="14264642" cy="85434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643466" y="5019040"/>
            <a:ext cx="11717868" cy="2479041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644101" y="1809140"/>
            <a:ext cx="11716599" cy="339722"/>
          </a:xfrm>
          <a:prstGeom prst="rect">
            <a:avLst/>
          </a:prstGeom>
        </p:spPr>
        <p:txBody>
          <a:bodyPr lIns="24383" tIns="24383" rIns="24383" bIns="24383"/>
          <a:lstStyle>
            <a:lvl1pPr defTabSz="487228">
              <a:defRPr sz="1992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643466" y="7411152"/>
            <a:ext cx="11717868" cy="595708"/>
          </a:xfrm>
          <a:prstGeom prst="rect">
            <a:avLst/>
          </a:prstGeom>
        </p:spPr>
        <p:txBody>
          <a:bodyPr/>
          <a:lstStyle/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арелка с рублеными котлетами из лосося, салатом и хумусом"/>
          <p:cNvSpPr/>
          <p:nvPr>
            <p:ph type="pic" sz="half" idx="21"/>
          </p:nvPr>
        </p:nvSpPr>
        <p:spPr>
          <a:xfrm>
            <a:off x="5852159" y="1110826"/>
            <a:ext cx="6477248" cy="753872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643466" y="1896533"/>
            <a:ext cx="5215468" cy="3137213"/>
          </a:xfrm>
          <a:prstGeom prst="rect">
            <a:avLst/>
          </a:prstGeom>
        </p:spPr>
        <p:txBody>
          <a:bodyPr/>
          <a:lstStyle>
            <a:lvl1pPr>
              <a:defRPr spc="-119" sz="6000"/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643466" y="4984841"/>
            <a:ext cx="5215468" cy="2872226"/>
          </a:xfrm>
          <a:prstGeom prst="rect">
            <a:avLst/>
          </a:prstGeom>
        </p:spPr>
        <p:txBody>
          <a:bodyPr/>
          <a:lstStyle/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6380889" y="8170057"/>
            <a:ext cx="236357" cy="22772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xfrm>
            <a:off x="643466" y="1794933"/>
            <a:ext cx="11717868" cy="764354"/>
          </a:xfrm>
          <a:prstGeom prst="rect">
            <a:avLst/>
          </a:prstGeom>
        </p:spPr>
        <p:txBody>
          <a:bodyPr anchor="t"/>
          <a:lstStyle>
            <a:lvl1pPr>
              <a:defRPr spc="-119" sz="6000"/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643466" y="2484779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5pPr>
          </a:lstStyle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 numCol="2" spcCol="585893"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5pPr>
          </a:lstStyle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643466" y="2484779"/>
            <a:ext cx="52154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/>
          <p:nvPr>
            <p:ph type="body" sz="quarter" idx="1" hasCustomPrompt="1"/>
          </p:nvPr>
        </p:nvSpPr>
        <p:spPr>
          <a:xfrm>
            <a:off x="643466" y="3485069"/>
            <a:ext cx="5215468" cy="4403536"/>
          </a:xfrm>
          <a:prstGeom prst="rect">
            <a:avLst/>
          </a:prstGeom>
        </p:spPr>
        <p:txBody>
          <a:bodyPr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5pPr>
          </a:lstStyle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Тарелка пасты папарделле с зелёным маслом из петрушки, жареным фундуком и стружкой сыра пармезан"/>
          <p:cNvSpPr/>
          <p:nvPr>
            <p:ph type="pic" sz="half" idx="22"/>
          </p:nvPr>
        </p:nvSpPr>
        <p:spPr>
          <a:xfrm>
            <a:off x="6502400" y="1001991"/>
            <a:ext cx="5822333" cy="776311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643466" y="1794933"/>
            <a:ext cx="5215468" cy="765387"/>
          </a:xfrm>
          <a:prstGeom prst="rect">
            <a:avLst/>
          </a:prstGeom>
        </p:spPr>
        <p:txBody>
          <a:bodyPr anchor="t"/>
          <a:lstStyle>
            <a:lvl1pPr>
              <a:defRPr spc="-119" sz="6000"/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, видео — мелк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Подзаголовок слайда"/>
          <p:cNvSpPr txBox="1"/>
          <p:nvPr>
            <p:ph type="body" sz="quarter" idx="21" hasCustomPrompt="1"/>
          </p:nvPr>
        </p:nvSpPr>
        <p:spPr>
          <a:xfrm>
            <a:off x="643466" y="2484779"/>
            <a:ext cx="52154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72" name="Уровень текста 1…"/>
          <p:cNvSpPr txBox="1"/>
          <p:nvPr>
            <p:ph type="body" sz="quarter" idx="1" hasCustomPrompt="1"/>
          </p:nvPr>
        </p:nvSpPr>
        <p:spPr>
          <a:xfrm>
            <a:off x="643466" y="3485069"/>
            <a:ext cx="5215468" cy="4403536"/>
          </a:xfrm>
          <a:prstGeom prst="rect">
            <a:avLst/>
          </a:prstGeom>
        </p:spPr>
        <p:txBody>
          <a:bodyPr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5pPr>
          </a:lstStyle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Заголовок слайда"/>
          <p:cNvSpPr txBox="1"/>
          <p:nvPr>
            <p:ph type="title" hasCustomPrompt="1"/>
          </p:nvPr>
        </p:nvSpPr>
        <p:spPr>
          <a:xfrm>
            <a:off x="643466" y="1794933"/>
            <a:ext cx="5215468" cy="765387"/>
          </a:xfrm>
          <a:prstGeom prst="rect">
            <a:avLst/>
          </a:prstGeom>
        </p:spPr>
        <p:txBody>
          <a:bodyPr anchor="t"/>
          <a:lstStyle>
            <a:lvl1pPr>
              <a:defRPr spc="-119" sz="6000"/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7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, видео — круп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Подзаголовок слайда"/>
          <p:cNvSpPr txBox="1"/>
          <p:nvPr>
            <p:ph type="body" sz="quarter" idx="21" hasCustomPrompt="1"/>
          </p:nvPr>
        </p:nvSpPr>
        <p:spPr>
          <a:xfrm>
            <a:off x="643466" y="2484779"/>
            <a:ext cx="52154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2" name="Уровень текста 1…"/>
          <p:cNvSpPr txBox="1"/>
          <p:nvPr>
            <p:ph type="body" sz="quarter" idx="1" hasCustomPrompt="1"/>
          </p:nvPr>
        </p:nvSpPr>
        <p:spPr>
          <a:xfrm>
            <a:off x="643466" y="3485069"/>
            <a:ext cx="5215468" cy="4403536"/>
          </a:xfrm>
          <a:prstGeom prst="rect">
            <a:avLst/>
          </a:prstGeom>
        </p:spPr>
        <p:txBody>
          <a:bodyPr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b="0" sz="3400"/>
            </a:lvl5pPr>
          </a:lstStyle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Заголовок слайда"/>
          <p:cNvSpPr txBox="1"/>
          <p:nvPr>
            <p:ph type="title" hasCustomPrompt="1"/>
          </p:nvPr>
        </p:nvSpPr>
        <p:spPr>
          <a:xfrm>
            <a:off x="643466" y="1794933"/>
            <a:ext cx="5215468" cy="765387"/>
          </a:xfrm>
          <a:prstGeom prst="rect">
            <a:avLst/>
          </a:prstGeom>
        </p:spPr>
        <p:txBody>
          <a:bodyPr anchor="t"/>
          <a:lstStyle>
            <a:lvl1pPr>
              <a:defRPr spc="-119" sz="6000"/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8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Заголовок раздела"/>
          <p:cNvSpPr txBox="1"/>
          <p:nvPr>
            <p:ph type="title" hasCustomPrompt="1"/>
          </p:nvPr>
        </p:nvSpPr>
        <p:spPr>
          <a:xfrm>
            <a:off x="643464" y="3637279"/>
            <a:ext cx="11717870" cy="2479042"/>
          </a:xfrm>
          <a:prstGeom prst="rect">
            <a:avLst/>
          </a:prstGeom>
        </p:spPr>
        <p:txBody>
          <a:bodyPr anchor="ctr"/>
          <a:lstStyle>
            <a:lvl1pPr>
              <a:defRPr b="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92" name="Номер слайда"/>
          <p:cNvSpPr txBox="1"/>
          <p:nvPr>
            <p:ph type="sldNum" sz="quarter" idx="2"/>
          </p:nvPr>
        </p:nvSpPr>
        <p:spPr>
          <a:xfrm>
            <a:off x="6380889" y="8170057"/>
            <a:ext cx="236357" cy="22772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презентации"/>
          <p:cNvSpPr txBox="1"/>
          <p:nvPr>
            <p:ph type="title" hasCustomPrompt="1"/>
          </p:nvPr>
        </p:nvSpPr>
        <p:spPr>
          <a:xfrm>
            <a:off x="643464" y="2592528"/>
            <a:ext cx="11717870" cy="24790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b">
            <a:normAutofit fontScale="100000" lnSpcReduction="0"/>
          </a:bodyPr>
          <a:lstStyle/>
          <a:p>
            <a:pPr/>
            <a:r>
              <a:t>Заголовок презентации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640715" y="5071568"/>
            <a:ext cx="11717868" cy="10160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>
            <a:normAutofit fontScale="100000" lnSpcReduction="0"/>
          </a:bodyPr>
          <a:lstStyle/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  <a:ln w="3175">
            <a:miter lim="400000"/>
          </a:ln>
        </p:spPr>
        <p:txBody>
          <a:bodyPr wrap="none" lIns="27093" tIns="27093" rIns="27093" bIns="27093" anchor="b">
            <a:spAutoFit/>
          </a:bodyPr>
          <a:lstStyle>
            <a:lvl1pPr algn="ctr" defTabSz="415431">
              <a:lnSpc>
                <a:spcPct val="100000"/>
              </a:lnSpc>
              <a:spcBef>
                <a:spcPts val="0"/>
              </a:spcBef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4" strike="noStrike" sz="82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4" strike="noStrike" sz="82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4" strike="noStrike" sz="82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4" strike="noStrike" sz="82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4" strike="noStrike" sz="82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4" strike="noStrike" sz="82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4" strike="noStrike" sz="82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4" strike="noStrike" sz="82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4" strike="noStrike" sz="82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hyperlink" Target="https://docs.python.org/3/index.html" TargetMode="External"/><Relationship Id="rId4" Type="http://schemas.openxmlformats.org/officeDocument/2006/relationships/hyperlink" Target="https://pygame.readthedocs.io/_/downloads/en/latest/pdf/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89;p13" descr="Google Shape;89;p13"/>
          <p:cNvPicPr>
            <a:picLocks noChangeAspect="1"/>
          </p:cNvPicPr>
          <p:nvPr/>
        </p:nvPicPr>
        <p:blipFill>
          <a:blip r:embed="rId2">
            <a:extLst/>
          </a:blip>
          <a:srcRect l="9433" t="35750" r="66307" b="19249"/>
          <a:stretch>
            <a:fillRect/>
          </a:stretch>
        </p:blipFill>
        <p:spPr>
          <a:xfrm>
            <a:off x="-134873" y="2785278"/>
            <a:ext cx="3907246" cy="3897269"/>
          </a:xfrm>
          <a:prstGeom prst="rect">
            <a:avLst/>
          </a:prstGeom>
          <a:ln w="3175">
            <a:miter lim="400000"/>
          </a:ln>
        </p:spPr>
      </p:pic>
      <p:sp>
        <p:nvSpPr>
          <p:cNvPr id="172" name="Google Shape;92;p13"/>
          <p:cNvSpPr txBox="1"/>
          <p:nvPr/>
        </p:nvSpPr>
        <p:spPr>
          <a:xfrm>
            <a:off x="1499315" y="194404"/>
            <a:ext cx="10006171" cy="12730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 algn="ctr" defTabSz="914400">
              <a:lnSpc>
                <a:spcPct val="100000"/>
              </a:lnSpc>
              <a:spcBef>
                <a:spcPts val="0"/>
              </a:spcBef>
              <a:defRPr b="1" sz="27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algn="ctr" defTabSz="914400">
              <a:lnSpc>
                <a:spcPct val="100000"/>
              </a:lnSpc>
              <a:spcBef>
                <a:spcPts val="0"/>
              </a:spcBef>
              <a:defRPr b="1" sz="27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Государственное бюджетное общеобразовательное учреждение города Москвы «Образовательный центр «Протон»</a:t>
            </a:r>
          </a:p>
        </p:txBody>
      </p:sp>
      <p:pic>
        <p:nvPicPr>
          <p:cNvPr id="173" name="Google Shape;91;p13" descr="Google Shape;91;p13"/>
          <p:cNvPicPr>
            <a:picLocks noChangeAspect="1"/>
          </p:cNvPicPr>
          <p:nvPr/>
        </p:nvPicPr>
        <p:blipFill>
          <a:blip r:embed="rId3">
            <a:extLst/>
          </a:blip>
          <a:srcRect l="2557" t="21327" r="0" b="14812"/>
          <a:stretch>
            <a:fillRect/>
          </a:stretch>
        </p:blipFill>
        <p:spPr>
          <a:xfrm>
            <a:off x="489545" y="1426572"/>
            <a:ext cx="12025701" cy="564651"/>
          </a:xfrm>
          <a:prstGeom prst="rect">
            <a:avLst/>
          </a:prstGeom>
          <a:ln w="3175">
            <a:miter lim="400000"/>
          </a:ln>
        </p:spPr>
      </p:pic>
      <p:sp>
        <p:nvSpPr>
          <p:cNvPr id="174" name="Видеоигра-головоломка на python…"/>
          <p:cNvSpPr txBox="1"/>
          <p:nvPr/>
        </p:nvSpPr>
        <p:spPr>
          <a:xfrm>
            <a:off x="4066933" y="3161794"/>
            <a:ext cx="8479136" cy="265051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>
            <a:spAutoFit/>
          </a:bodyPr>
          <a:lstStyle/>
          <a:p>
            <a:pPr algn="ctr">
              <a:defRPr sz="5200">
                <a:solidFill>
                  <a:srgbClr val="DE5F36"/>
                </a:solidFill>
              </a:defRPr>
            </a:pPr>
            <a:r>
              <a:t>Видеоигра-головоломка на python</a:t>
            </a:r>
          </a:p>
          <a:p>
            <a:pPr algn="ctr">
              <a:defRPr sz="5200">
                <a:solidFill>
                  <a:srgbClr val="DE5F36"/>
                </a:solidFill>
              </a:defRPr>
            </a:pPr>
            <a:r>
              <a:t>«Factory Zone»</a:t>
            </a:r>
          </a:p>
        </p:txBody>
      </p:sp>
      <p:pic>
        <p:nvPicPr>
          <p:cNvPr id="175" name="Google Shape;91;p13" descr="Google Shape;91;p13"/>
          <p:cNvPicPr>
            <a:picLocks noChangeAspect="1"/>
          </p:cNvPicPr>
          <p:nvPr/>
        </p:nvPicPr>
        <p:blipFill>
          <a:blip r:embed="rId3">
            <a:extLst/>
          </a:blip>
          <a:srcRect l="2557" t="21327" r="0" b="14812"/>
          <a:stretch>
            <a:fillRect/>
          </a:stretch>
        </p:blipFill>
        <p:spPr>
          <a:xfrm flipH="1">
            <a:off x="489545" y="6982776"/>
            <a:ext cx="12025702" cy="564650"/>
          </a:xfrm>
          <a:prstGeom prst="rect">
            <a:avLst/>
          </a:prstGeom>
          <a:ln w="3175">
            <a:miter lim="400000"/>
          </a:ln>
        </p:spPr>
      </p:pic>
      <p:sp>
        <p:nvSpPr>
          <p:cNvPr id="176" name="Барковский Николай Андреевич"/>
          <p:cNvSpPr txBox="1"/>
          <p:nvPr/>
        </p:nvSpPr>
        <p:spPr>
          <a:xfrm>
            <a:off x="3156403" y="7847714"/>
            <a:ext cx="6691995" cy="5500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pPr/>
            <a:r>
              <a:t>Барковский Николай Андреевич</a:t>
            </a:r>
          </a:p>
        </p:txBody>
      </p:sp>
      <p:sp>
        <p:nvSpPr>
          <p:cNvPr id="177" name="Линия"/>
          <p:cNvSpPr/>
          <p:nvPr/>
        </p:nvSpPr>
        <p:spPr>
          <a:xfrm>
            <a:off x="3063738" y="8501302"/>
            <a:ext cx="6877324" cy="1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27093" tIns="27093" rIns="27093" bIns="27093" anchor="ctr"/>
          <a:lstStyle/>
          <a:p>
            <a:pPr/>
          </a:p>
        </p:txBody>
      </p:sp>
      <p:sp>
        <p:nvSpPr>
          <p:cNvPr id="178" name="Зверков Павел Сергеевич"/>
          <p:cNvSpPr txBox="1"/>
          <p:nvPr/>
        </p:nvSpPr>
        <p:spPr>
          <a:xfrm>
            <a:off x="3951714" y="8604795"/>
            <a:ext cx="5101371" cy="52540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>
              <a:defRPr sz="3200"/>
            </a:lvl1pPr>
          </a:lstStyle>
          <a:p>
            <a:pPr/>
            <a:r>
              <a:t>Зверков Павел Сергеевич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99;p14" descr="Google Shape;99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13004798" cy="9148926"/>
          </a:xfrm>
          <a:prstGeom prst="rect">
            <a:avLst/>
          </a:prstGeom>
          <a:ln w="3175">
            <a:miter lim="400000"/>
          </a:ln>
        </p:spPr>
      </p:pic>
      <p:sp>
        <p:nvSpPr>
          <p:cNvPr id="224" name="Google Shape;111;p15"/>
          <p:cNvSpPr txBox="1"/>
          <p:nvPr/>
        </p:nvSpPr>
        <p:spPr>
          <a:xfrm>
            <a:off x="1966793" y="727064"/>
            <a:ext cx="9071214" cy="6835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 defTabSz="914400">
              <a:lnSpc>
                <a:spcPct val="100000"/>
              </a:lnSpc>
              <a:spcBef>
                <a:spcPts val="0"/>
              </a:spcBef>
              <a:defRPr b="1" sz="4200">
                <a:solidFill>
                  <a:srgbClr val="0016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ИСТОЧНИКИ</a:t>
            </a:r>
          </a:p>
        </p:txBody>
      </p:sp>
      <p:sp>
        <p:nvSpPr>
          <p:cNvPr id="225" name="https://docs.python.org/3/index.html - документация python.…"/>
          <p:cNvSpPr txBox="1"/>
          <p:nvPr/>
        </p:nvSpPr>
        <p:spPr>
          <a:xfrm>
            <a:off x="520468" y="3672999"/>
            <a:ext cx="11963864" cy="18027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>
            <a:spAutoFit/>
          </a:bodyPr>
          <a:lstStyle/>
          <a:p>
            <a:pPr marL="629708" indent="-629708">
              <a:buSzPct val="100000"/>
              <a:buAutoNum type="arabicPeriod" startAt="1"/>
              <a:defRPr sz="3200"/>
            </a:pPr>
            <a:r>
              <a:rPr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https://docs.python.org/3/index.html</a:t>
            </a:r>
            <a:r>
              <a:t> - документация python.</a:t>
            </a:r>
          </a:p>
          <a:p>
            <a:pPr marL="629708" indent="-629708">
              <a:buSzPct val="100000"/>
              <a:buAutoNum type="arabicPeriod" startAt="1"/>
              <a:defRPr sz="3200"/>
            </a:pPr>
            <a:r>
              <a:rPr>
                <a:hlinkClick r:id="rId4" invalidUrl="" action="" tgtFrame="" tooltip="" history="1" highlightClick="0" endSnd="0"/>
              </a:rPr>
              <a:t>https://pygame.readthedocs.io/_/downloads/en/latest/pdf/</a:t>
            </a:r>
            <a:r>
              <a:t> - документация pygame.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99;p14" descr="Google Shape;99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13004798" cy="9148926"/>
          </a:xfrm>
          <a:prstGeom prst="rect">
            <a:avLst/>
          </a:prstGeom>
          <a:ln w="3175">
            <a:miter lim="400000"/>
          </a:ln>
        </p:spPr>
      </p:pic>
      <p:sp>
        <p:nvSpPr>
          <p:cNvPr id="181" name="Google Shape;102;p14"/>
          <p:cNvSpPr txBox="1"/>
          <p:nvPr/>
        </p:nvSpPr>
        <p:spPr>
          <a:xfrm>
            <a:off x="1933813" y="713496"/>
            <a:ext cx="9137174" cy="6835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 defTabSz="914400">
              <a:lnSpc>
                <a:spcPct val="100000"/>
              </a:lnSpc>
              <a:spcBef>
                <a:spcPts val="0"/>
              </a:spcBef>
              <a:defRPr b="1" sz="4200">
                <a:solidFill>
                  <a:srgbClr val="0016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АКТУАЛЬНОСТЬ И АУДИТОРИЯ</a:t>
            </a:r>
          </a:p>
        </p:txBody>
      </p:sp>
      <p:sp>
        <p:nvSpPr>
          <p:cNvPr id="182" name="Видеоигры актуальны среди детей и подростков (12-17 лет)"/>
          <p:cNvSpPr txBox="1"/>
          <p:nvPr/>
        </p:nvSpPr>
        <p:spPr>
          <a:xfrm>
            <a:off x="696044" y="6798496"/>
            <a:ext cx="11612712" cy="52540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>
              <a:defRPr sz="3200"/>
            </a:lvl1pPr>
          </a:lstStyle>
          <a:p>
            <a:pPr/>
            <a:r>
              <a:t>Видеоигры актуальны среди детей и подростков (12-17 лет)</a:t>
            </a:r>
          </a:p>
        </p:txBody>
      </p:sp>
      <p:sp>
        <p:nvSpPr>
          <p:cNvPr id="183" name="В наше время игры становятся всё популярнее и популярнее.…"/>
          <p:cNvSpPr txBox="1"/>
          <p:nvPr/>
        </p:nvSpPr>
        <p:spPr>
          <a:xfrm>
            <a:off x="1556338" y="2931909"/>
            <a:ext cx="9892124" cy="23317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>
            <a:spAutoFit/>
          </a:bodyPr>
          <a:lstStyle/>
          <a:p>
            <a:pPr marL="629708" indent="-629708">
              <a:buSzPct val="100000"/>
              <a:buAutoNum type="arabicPeriod" startAt="1"/>
            </a:pPr>
            <a:r>
              <a:t>В наше время игры становятся всё популярнее и популярнее. </a:t>
            </a:r>
          </a:p>
          <a:p>
            <a:pPr marL="629708" indent="-629708">
              <a:buSzPct val="100000"/>
              <a:buAutoNum type="arabicPeriod" startAt="1"/>
            </a:pPr>
            <a:r>
              <a:t>У детей много свободного времени, которое можно проводить весело и с пользой.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99;p14" descr="Google Shape;99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12700"/>
            <a:ext cx="13004798" cy="9148926"/>
          </a:xfrm>
          <a:prstGeom prst="rect">
            <a:avLst/>
          </a:prstGeom>
          <a:ln w="3175">
            <a:miter lim="400000"/>
          </a:ln>
        </p:spPr>
      </p:pic>
      <p:sp>
        <p:nvSpPr>
          <p:cNvPr id="186" name="Google Shape;111;p15"/>
          <p:cNvSpPr txBox="1"/>
          <p:nvPr/>
        </p:nvSpPr>
        <p:spPr>
          <a:xfrm>
            <a:off x="3955836" y="714364"/>
            <a:ext cx="5093128" cy="6835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 defTabSz="914400">
              <a:lnSpc>
                <a:spcPct val="100000"/>
              </a:lnSpc>
              <a:spcBef>
                <a:spcPts val="0"/>
              </a:spcBef>
              <a:defRPr b="1" sz="4200">
                <a:solidFill>
                  <a:srgbClr val="0016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ЦЕЛЬ И ЗАДАЧИ</a:t>
            </a:r>
          </a:p>
        </p:txBody>
      </p:sp>
      <p:sp>
        <p:nvSpPr>
          <p:cNvPr id="187" name="Изучение основы устройства видеоигр.…"/>
          <p:cNvSpPr txBox="1"/>
          <p:nvPr/>
        </p:nvSpPr>
        <p:spPr>
          <a:xfrm>
            <a:off x="1619317" y="2687743"/>
            <a:ext cx="9766166" cy="557667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pPr marL="592666" indent="-592666">
              <a:buSzPct val="100000"/>
              <a:buAutoNum type="arabicPeriod" startAt="1"/>
              <a:defRPr sz="3200"/>
            </a:pPr>
            <a:r>
              <a:t>Изучение основы устройства видеоигр.</a:t>
            </a:r>
          </a:p>
          <a:p>
            <a:pPr marL="592666" indent="-592666">
              <a:buSzPct val="100000"/>
              <a:buAutoNum type="arabicPeriod" startAt="1"/>
              <a:defRPr sz="3200"/>
            </a:pPr>
            <a:r>
              <a:t>Изучение необходимых библиотек и программ.</a:t>
            </a:r>
          </a:p>
          <a:p>
            <a:pPr marL="592666" indent="-592666">
              <a:buSzPct val="100000"/>
              <a:buAutoNum type="arabicPeriod" startAt="1"/>
              <a:defRPr sz="3200"/>
            </a:pPr>
            <a:r>
              <a:t>Написать сюжет и игровые условия.</a:t>
            </a:r>
          </a:p>
          <a:p>
            <a:pPr marL="592666" indent="-592666">
              <a:buSzPct val="100000"/>
              <a:buAutoNum type="arabicPeriod" startAt="1"/>
              <a:defRPr sz="3200"/>
            </a:pPr>
            <a:r>
              <a:t>Написать dev-file проекта.</a:t>
            </a:r>
          </a:p>
          <a:p>
            <a:pPr marL="592666" indent="-592666">
              <a:buSzPct val="100000"/>
              <a:buAutoNum type="arabicPeriod" startAt="1"/>
              <a:defRPr sz="3200"/>
            </a:pPr>
            <a:r>
              <a:t>Создать визуал игры.</a:t>
            </a:r>
          </a:p>
          <a:p>
            <a:pPr marL="592666" indent="-592666">
              <a:buSzPct val="100000"/>
              <a:buAutoNum type="arabicPeriod" startAt="1"/>
              <a:defRPr sz="3200"/>
            </a:pPr>
            <a:r>
              <a:t>Написать код.</a:t>
            </a:r>
          </a:p>
          <a:p>
            <a:pPr marL="592666" indent="-592666">
              <a:buSzPct val="100000"/>
              <a:buAutoNum type="arabicPeriod" startAt="1"/>
              <a:defRPr sz="3200"/>
            </a:pPr>
            <a:r>
              <a:t>Сделать сунд-дизайн.</a:t>
            </a:r>
          </a:p>
        </p:txBody>
      </p:sp>
      <p:sp>
        <p:nvSpPr>
          <p:cNvPr id="188" name="Создать видеоигру"/>
          <p:cNvSpPr txBox="1"/>
          <p:nvPr/>
        </p:nvSpPr>
        <p:spPr>
          <a:xfrm>
            <a:off x="4621462" y="1957925"/>
            <a:ext cx="3761876" cy="52540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 algn="ctr">
              <a:defRPr sz="3200"/>
            </a:lvl1pPr>
          </a:lstStyle>
          <a:p>
            <a:pPr/>
            <a:r>
              <a:t>Создать видеоигру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99;p14" descr="Google Shape;99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13004798" cy="9148926"/>
          </a:xfrm>
          <a:prstGeom prst="rect">
            <a:avLst/>
          </a:prstGeom>
          <a:ln w="3175">
            <a:miter lim="400000"/>
          </a:ln>
        </p:spPr>
      </p:pic>
      <p:sp>
        <p:nvSpPr>
          <p:cNvPr id="191" name="Google Shape;111;p15"/>
          <p:cNvSpPr txBox="1"/>
          <p:nvPr/>
        </p:nvSpPr>
        <p:spPr>
          <a:xfrm>
            <a:off x="3955836" y="714364"/>
            <a:ext cx="5093128" cy="6835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 defTabSz="914400">
              <a:lnSpc>
                <a:spcPct val="100000"/>
              </a:lnSpc>
              <a:spcBef>
                <a:spcPts val="0"/>
              </a:spcBef>
              <a:defRPr b="1" sz="4200">
                <a:solidFill>
                  <a:srgbClr val="0016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СХОЖИЕ ИГРЫ</a:t>
            </a:r>
          </a:p>
        </p:txBody>
      </p:sp>
      <p:pic>
        <p:nvPicPr>
          <p:cNvPr id="192" name="вставленный-фильм.png" descr="вставленный-фильм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9461" y="3623274"/>
            <a:ext cx="1809717" cy="1808461"/>
          </a:xfrm>
          <a:prstGeom prst="rect">
            <a:avLst/>
          </a:prstGeom>
          <a:ln w="3175">
            <a:miter lim="400000"/>
          </a:ln>
        </p:spPr>
      </p:pic>
      <p:sp>
        <p:nvSpPr>
          <p:cNvPr id="193" name="FACTORIO"/>
          <p:cNvSpPr txBox="1"/>
          <p:nvPr/>
        </p:nvSpPr>
        <p:spPr>
          <a:xfrm>
            <a:off x="917904" y="5443911"/>
            <a:ext cx="2812831" cy="68641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>
              <a:lnSpc>
                <a:spcPct val="100000"/>
              </a:lnSpc>
              <a:defRPr b="1" sz="4200"/>
            </a:lvl1pPr>
          </a:lstStyle>
          <a:p>
            <a:pPr/>
            <a:r>
              <a:t>FACTORIO</a:t>
            </a:r>
          </a:p>
        </p:txBody>
      </p:sp>
      <p:pic>
        <p:nvPicPr>
          <p:cNvPr id="194" name="вставленный-фильм.png" descr="вставленный-фильм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656160" y="4384901"/>
            <a:ext cx="1692480" cy="1692480"/>
          </a:xfrm>
          <a:prstGeom prst="rect">
            <a:avLst/>
          </a:prstGeom>
          <a:ln w="3175">
            <a:miter lim="400000"/>
          </a:ln>
        </p:spPr>
      </p:pic>
      <p:sp>
        <p:nvSpPr>
          <p:cNvPr id="195" name="SATISFACTORY"/>
          <p:cNvSpPr txBox="1"/>
          <p:nvPr/>
        </p:nvSpPr>
        <p:spPr>
          <a:xfrm>
            <a:off x="4468173" y="3676219"/>
            <a:ext cx="4068454" cy="68641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>
              <a:lnSpc>
                <a:spcPct val="100000"/>
              </a:lnSpc>
              <a:defRPr b="1" sz="4200"/>
            </a:lvl1pPr>
          </a:lstStyle>
          <a:p>
            <a:pPr/>
            <a:r>
              <a:t>SATISFACTORY</a:t>
            </a:r>
          </a:p>
        </p:txBody>
      </p:sp>
      <p:pic>
        <p:nvPicPr>
          <p:cNvPr id="196" name="вставленный-фильм.png" descr="вставленный-фильм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859264" y="3696785"/>
            <a:ext cx="1514418" cy="1514417"/>
          </a:xfrm>
          <a:prstGeom prst="rect">
            <a:avLst/>
          </a:prstGeom>
          <a:ln w="3175">
            <a:miter lim="400000"/>
          </a:ln>
        </p:spPr>
      </p:pic>
      <p:sp>
        <p:nvSpPr>
          <p:cNvPr id="197" name="MINDUSTRY"/>
          <p:cNvSpPr txBox="1"/>
          <p:nvPr/>
        </p:nvSpPr>
        <p:spPr>
          <a:xfrm>
            <a:off x="8972961" y="5443911"/>
            <a:ext cx="3287024" cy="68641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>
              <a:lnSpc>
                <a:spcPct val="100000"/>
              </a:lnSpc>
              <a:defRPr b="1" sz="4200"/>
            </a:lvl1pPr>
          </a:lstStyle>
          <a:p>
            <a:pPr/>
            <a:r>
              <a:t>MINDUSTRY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99;p14" descr="Google Shape;99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13004798" cy="9148926"/>
          </a:xfrm>
          <a:prstGeom prst="rect">
            <a:avLst/>
          </a:prstGeom>
          <a:ln w="3175">
            <a:miter lim="400000"/>
          </a:ln>
        </p:spPr>
      </p:pic>
      <p:sp>
        <p:nvSpPr>
          <p:cNvPr id="200" name="Google Shape;111;p15"/>
          <p:cNvSpPr txBox="1"/>
          <p:nvPr/>
        </p:nvSpPr>
        <p:spPr>
          <a:xfrm>
            <a:off x="1966793" y="727064"/>
            <a:ext cx="9071214" cy="6835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 defTabSz="914400">
              <a:lnSpc>
                <a:spcPct val="100000"/>
              </a:lnSpc>
              <a:spcBef>
                <a:spcPts val="0"/>
              </a:spcBef>
              <a:defRPr b="1" sz="4200">
                <a:solidFill>
                  <a:srgbClr val="0016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УНИКАЛЬНОСТЬ ПРОЕКТА</a:t>
            </a:r>
          </a:p>
        </p:txBody>
      </p:sp>
      <p:sp>
        <p:nvSpPr>
          <p:cNvPr id="201" name="Возможность при желании создать свою версию игры.…"/>
          <p:cNvSpPr txBox="1"/>
          <p:nvPr/>
        </p:nvSpPr>
        <p:spPr>
          <a:xfrm>
            <a:off x="2673689" y="2816664"/>
            <a:ext cx="7657422" cy="35155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>
            <a:spAutoFit/>
          </a:bodyPr>
          <a:lstStyle/>
          <a:p>
            <a:pPr marL="592666" indent="-592666">
              <a:buSzPct val="100000"/>
              <a:buAutoNum type="arabicPeriod" startAt="1"/>
              <a:defRPr sz="3200"/>
            </a:pPr>
            <a:r>
              <a:t>Возможность при желании создать свою версию игры.</a:t>
            </a:r>
          </a:p>
          <a:p>
            <a:pPr marL="592666" indent="-592666">
              <a:buSzPct val="100000"/>
              <a:buAutoNum type="arabicPeriod" startAt="1"/>
              <a:defRPr sz="3200"/>
            </a:pPr>
            <a:r>
              <a:t>Нет игр с подобной темой от российских разработчиков.</a:t>
            </a:r>
          </a:p>
          <a:p>
            <a:pPr marL="592666" indent="-592666">
              <a:buSzPct val="100000"/>
              <a:buAutoNum type="arabicPeriod" startAt="1"/>
              <a:defRPr sz="3200"/>
            </a:pPr>
            <a:r>
              <a:t>Реализация игры без игрового движка.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99;p14" descr="Google Shape;99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13004798" cy="9148926"/>
          </a:xfrm>
          <a:prstGeom prst="rect">
            <a:avLst/>
          </a:prstGeom>
          <a:ln w="3175">
            <a:miter lim="400000"/>
          </a:ln>
        </p:spPr>
      </p:pic>
      <p:sp>
        <p:nvSpPr>
          <p:cNvPr id="204" name="Google Shape;111;p15"/>
          <p:cNvSpPr txBox="1"/>
          <p:nvPr/>
        </p:nvSpPr>
        <p:spPr>
          <a:xfrm>
            <a:off x="1966793" y="727064"/>
            <a:ext cx="9071214" cy="6835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 defTabSz="914400">
              <a:lnSpc>
                <a:spcPct val="100000"/>
              </a:lnSpc>
              <a:spcBef>
                <a:spcPts val="0"/>
              </a:spcBef>
              <a:defRPr b="1" sz="4200">
                <a:solidFill>
                  <a:srgbClr val="0016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ЭТАПЫ РАЗРАБОТКИ</a:t>
            </a:r>
          </a:p>
        </p:txBody>
      </p:sp>
      <p:sp>
        <p:nvSpPr>
          <p:cNvPr id="205" name="Изучение материала…"/>
          <p:cNvSpPr txBox="1"/>
          <p:nvPr/>
        </p:nvSpPr>
        <p:spPr>
          <a:xfrm>
            <a:off x="2944105" y="2413724"/>
            <a:ext cx="7116590" cy="492615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>
            <a:spAutoFit/>
          </a:bodyPr>
          <a:lstStyle/>
          <a:p>
            <a:pPr marL="629708" indent="-629708">
              <a:buSzPct val="100000"/>
              <a:buAutoNum type="arabicPeriod" startAt="1"/>
            </a:pPr>
            <a:r>
              <a:t>Изучение материала</a:t>
            </a:r>
          </a:p>
          <a:p>
            <a:pPr marL="629708" indent="-629708">
              <a:buSzPct val="100000"/>
              <a:buAutoNum type="arabicPeriod" startAt="1"/>
            </a:pPr>
            <a:r>
              <a:t>Создание текстур</a:t>
            </a:r>
          </a:p>
          <a:p>
            <a:pPr marL="629708" indent="-629708">
              <a:buSzPct val="100000"/>
              <a:buAutoNum type="arabicPeriod" startAt="1"/>
            </a:pPr>
            <a:r>
              <a:t>Реализация игровых механик</a:t>
            </a:r>
          </a:p>
          <a:p>
            <a:pPr marL="629708" indent="-629708">
              <a:buSzPct val="100000"/>
              <a:buAutoNum type="arabicPeriod" startAt="1"/>
            </a:pPr>
            <a:r>
              <a:t>Создание музыки и оформление саунд-дизайна</a:t>
            </a:r>
          </a:p>
          <a:p>
            <a:pPr marL="629708" indent="-629708">
              <a:buSzPct val="100000"/>
              <a:buAutoNum type="arabicPeriod" startAt="1"/>
            </a:pPr>
            <a:r>
              <a:t>Выпуск игры на игровых площадках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99;p14" descr="Google Shape;99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13004798" cy="9148926"/>
          </a:xfrm>
          <a:prstGeom prst="rect">
            <a:avLst/>
          </a:prstGeom>
          <a:ln w="3175">
            <a:miter lim="400000"/>
          </a:ln>
        </p:spPr>
      </p:pic>
      <p:sp>
        <p:nvSpPr>
          <p:cNvPr id="208" name="Google Shape;111;p15"/>
          <p:cNvSpPr txBox="1"/>
          <p:nvPr/>
        </p:nvSpPr>
        <p:spPr>
          <a:xfrm>
            <a:off x="1966793" y="727064"/>
            <a:ext cx="9071214" cy="6835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 defTabSz="914400">
              <a:lnSpc>
                <a:spcPct val="100000"/>
              </a:lnSpc>
              <a:spcBef>
                <a:spcPts val="0"/>
              </a:spcBef>
              <a:defRPr b="1" sz="4200">
                <a:solidFill>
                  <a:srgbClr val="0016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АРХИТЕКТУРА</a:t>
            </a:r>
          </a:p>
        </p:txBody>
      </p:sp>
      <p:pic>
        <p:nvPicPr>
          <p:cNvPr id="209" name="Снимок экрана 2024-12-18 в 18.12.06.png" descr="Снимок экрана 2024-12-18 в 18.12.0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46322" y="2740490"/>
            <a:ext cx="6512156" cy="3667945"/>
          </a:xfrm>
          <a:prstGeom prst="rect">
            <a:avLst/>
          </a:prstGeom>
          <a:ln w="3175">
            <a:miter lim="400000"/>
          </a:ln>
        </p:spPr>
      </p:pic>
      <p:sp>
        <p:nvSpPr>
          <p:cNvPr id="210" name="Основной каталог проекта"/>
          <p:cNvSpPr txBox="1"/>
          <p:nvPr/>
        </p:nvSpPr>
        <p:spPr>
          <a:xfrm>
            <a:off x="3741923" y="6479829"/>
            <a:ext cx="5520954" cy="5500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pPr/>
            <a:r>
              <a:t>Основной каталог проекта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99;p14" descr="Google Shape;99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13004798" cy="9148926"/>
          </a:xfrm>
          <a:prstGeom prst="rect">
            <a:avLst/>
          </a:prstGeom>
          <a:ln w="3175">
            <a:miter lim="400000"/>
          </a:ln>
        </p:spPr>
      </p:pic>
      <p:sp>
        <p:nvSpPr>
          <p:cNvPr id="213" name="Google Shape;111;p15"/>
          <p:cNvSpPr txBox="1"/>
          <p:nvPr/>
        </p:nvSpPr>
        <p:spPr>
          <a:xfrm>
            <a:off x="1966793" y="727064"/>
            <a:ext cx="9071214" cy="6835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 defTabSz="914400">
              <a:lnSpc>
                <a:spcPct val="100000"/>
              </a:lnSpc>
              <a:spcBef>
                <a:spcPts val="0"/>
              </a:spcBef>
              <a:defRPr b="1" sz="4200">
                <a:solidFill>
                  <a:srgbClr val="0016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РЕЗУЛЬТАТ</a:t>
            </a:r>
          </a:p>
        </p:txBody>
      </p:sp>
      <p:sp>
        <p:nvSpPr>
          <p:cNvPr id="214" name="Будет заполняться по мере разработки проекта"/>
          <p:cNvSpPr txBox="1"/>
          <p:nvPr/>
        </p:nvSpPr>
        <p:spPr>
          <a:xfrm>
            <a:off x="1551402" y="8075438"/>
            <a:ext cx="9901996" cy="5500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pPr/>
            <a:r>
              <a:t>Будет заполняться по мере разработки проекта</a:t>
            </a:r>
          </a:p>
        </p:txBody>
      </p:sp>
      <p:sp>
        <p:nvSpPr>
          <p:cNvPr id="215" name="На данный момент игра ещё не готова, но уже сейчас я могу показать то, что получается в процессе разработки."/>
          <p:cNvSpPr txBox="1"/>
          <p:nvPr/>
        </p:nvSpPr>
        <p:spPr>
          <a:xfrm>
            <a:off x="1129792" y="2052653"/>
            <a:ext cx="10745216" cy="146691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>
            <a:spAutoFit/>
          </a:bodyPr>
          <a:lstStyle>
            <a:lvl1pPr algn="ctr"/>
          </a:lstStyle>
          <a:p>
            <a:pPr/>
            <a:r>
              <a:t>На данный момент игра ещё не готова, но уже сейчас я могу показать то, что получается в процессе разработки.</a:t>
            </a:r>
          </a:p>
        </p:txBody>
      </p:sp>
      <p:pic>
        <p:nvPicPr>
          <p:cNvPr id="216" name="Снимок экрана 2024-12-18 в 18.25.37.png" descr="Снимок экрана 2024-12-18 в 18.25.3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47356" y="3755256"/>
            <a:ext cx="7510088" cy="4214424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99;p14" descr="Google Shape;99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13004798" cy="9148926"/>
          </a:xfrm>
          <a:prstGeom prst="rect">
            <a:avLst/>
          </a:prstGeom>
          <a:ln w="3175">
            <a:miter lim="400000"/>
          </a:ln>
        </p:spPr>
      </p:pic>
      <p:sp>
        <p:nvSpPr>
          <p:cNvPr id="219" name="Google Shape;111;p15"/>
          <p:cNvSpPr txBox="1"/>
          <p:nvPr/>
        </p:nvSpPr>
        <p:spPr>
          <a:xfrm>
            <a:off x="1966793" y="727064"/>
            <a:ext cx="9071214" cy="6835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 defTabSz="914400">
              <a:lnSpc>
                <a:spcPct val="100000"/>
              </a:lnSpc>
              <a:spcBef>
                <a:spcPts val="0"/>
              </a:spcBef>
              <a:defRPr b="1" sz="4200">
                <a:solidFill>
                  <a:srgbClr val="0016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ПЕРСПЕКТИВЫ РАЗВИТИЯ</a:t>
            </a:r>
          </a:p>
        </p:txBody>
      </p:sp>
      <p:sp>
        <p:nvSpPr>
          <p:cNvPr id="220" name="Создание игры, которой сможет по качеству конкурировать с проектами от игровых студий.…"/>
          <p:cNvSpPr txBox="1"/>
          <p:nvPr/>
        </p:nvSpPr>
        <p:spPr>
          <a:xfrm>
            <a:off x="1072566" y="2824905"/>
            <a:ext cx="9592160" cy="365494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>
            <a:spAutoFit/>
          </a:bodyPr>
          <a:lstStyle/>
          <a:p>
            <a:pPr marL="629708" indent="-629708">
              <a:buSzPct val="100000"/>
              <a:buAutoNum type="arabicPeriod" startAt="1"/>
            </a:pPr>
            <a:r>
              <a:t>Создание игры, которой сможет по качеству конкурировать с проектами от игровых студий.</a:t>
            </a:r>
          </a:p>
          <a:p>
            <a:pPr marL="629708" indent="-629708">
              <a:buSzPct val="100000"/>
              <a:buAutoNum type="arabicPeriod" startAt="1"/>
            </a:pPr>
            <a:r>
              <a:t>Развитие сюжета и увеличение количества и качества уровней.</a:t>
            </a:r>
          </a:p>
          <a:p>
            <a:pPr marL="629708" indent="-629708">
              <a:buSzPct val="100000"/>
              <a:buAutoNum type="arabicPeriod" startAt="1"/>
            </a:pPr>
            <a:r>
              <a:t>Выход на большие игровые площадки.</a:t>
            </a:r>
          </a:p>
        </p:txBody>
      </p:sp>
      <p:pic>
        <p:nvPicPr>
          <p:cNvPr id="221" name="Steam_icon_logo.svg.png" descr="Steam_icon_logo.sv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67046" y="5928350"/>
            <a:ext cx="1365188" cy="1365188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 upright="0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 upright="0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 upright="0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 upright="0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